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71" r:id="rId3"/>
    <p:sldId id="265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4.wdp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17776" y="809220"/>
            <a:ext cx="34406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Zebra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FBC5F-0F40-459D-9D09-5E1122D72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4" y="2097266"/>
            <a:ext cx="4241799" cy="4241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BA852-D3F3-4BD9-868F-16BC0D201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112145"/>
            <a:ext cx="7104911" cy="71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Panda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3E771-A3D5-4E7F-B503-289474BD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5313" l="9961" r="89844">
                        <a14:foregroundMark x1="51855" y1="5371" x2="51855" y2="5371"/>
                        <a14:foregroundMark x1="58203" y1="95313" x2="58203" y2="95117"/>
                        <a14:foregroundMark x1="89648" y1="81348" x2="89648" y2="81348"/>
                        <a14:foregroundMark x1="82910" y1="52637" x2="82910" y2="52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83" y="2249017"/>
            <a:ext cx="4488328" cy="4488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FBDA-0A67-4DF9-8582-795040D8E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5313" l="9961" r="89844">
                        <a14:foregroundMark x1="51855" y1="5371" x2="51855" y2="5371"/>
                        <a14:foregroundMark x1="58203" y1="95313" x2="58203" y2="95117"/>
                        <a14:foregroundMark x1="89648" y1="81348" x2="89648" y2="81348"/>
                        <a14:foregroundMark x1="82910" y1="52637" x2="82910" y2="5263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374148"/>
            <a:ext cx="6523122" cy="65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4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42020" y="795135"/>
            <a:ext cx="529464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Porcupine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B9DB1-2056-4981-954D-0B3F17726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3262" l="7520" r="92676">
                        <a14:foregroundMark x1="46777" y1="39941" x2="46582" y2="25293"/>
                        <a14:foregroundMark x1="45605" y1="5371" x2="45605" y2="5371"/>
                        <a14:foregroundMark x1="39844" y1="5176" x2="39844" y2="5176"/>
                        <a14:foregroundMark x1="55273" y1="4980" x2="55273" y2="4980"/>
                        <a14:foregroundMark x1="19238" y1="52832" x2="19238" y2="52832"/>
                        <a14:foregroundMark x1="8789" y1="60938" x2="8789" y2="60938"/>
                        <a14:foregroundMark x1="7617" y1="54980" x2="7617" y2="54980"/>
                        <a14:foregroundMark x1="22656" y1="91992" x2="22656" y2="91992"/>
                        <a14:foregroundMark x1="55664" y1="93359" x2="55664" y2="93359"/>
                        <a14:foregroundMark x1="91895" y1="56738" x2="91895" y2="56738"/>
                        <a14:foregroundMark x1="92285" y1="49023" x2="92285" y2="49023"/>
                        <a14:foregroundMark x1="46777" y1="4199" x2="46777" y2="4199"/>
                        <a14:foregroundMark x1="92676" y1="57129" x2="92676" y2="57129"/>
                        <a14:backgroundMark x1="83496" y1="70996" x2="83496" y2="70996"/>
                        <a14:backgroundMark x1="56836" y1="95117" x2="56836" y2="95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6" y="2384026"/>
            <a:ext cx="4074167" cy="40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7B880-CAA5-424D-9871-0663ECDD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3262" l="7520" r="92676">
                        <a14:foregroundMark x1="46777" y1="39941" x2="46582" y2="25293"/>
                        <a14:foregroundMark x1="45605" y1="5371" x2="45605" y2="5371"/>
                        <a14:foregroundMark x1="39844" y1="5176" x2="39844" y2="5176"/>
                        <a14:foregroundMark x1="55273" y1="4980" x2="55273" y2="4980"/>
                        <a14:foregroundMark x1="19238" y1="52832" x2="19238" y2="52832"/>
                        <a14:foregroundMark x1="8789" y1="60938" x2="8789" y2="60938"/>
                        <a14:foregroundMark x1="7617" y1="54980" x2="7617" y2="54980"/>
                        <a14:foregroundMark x1="22656" y1="91992" x2="22656" y2="91992"/>
                        <a14:foregroundMark x1="55664" y1="93359" x2="55664" y2="93359"/>
                        <a14:foregroundMark x1="91895" y1="56738" x2="91895" y2="56738"/>
                        <a14:foregroundMark x1="92285" y1="49023" x2="92285" y2="49023"/>
                        <a14:foregroundMark x1="46777" y1="4199" x2="46777" y2="4199"/>
                        <a14:foregroundMark x1="92676" y1="57129" x2="92676" y2="57129"/>
                        <a14:backgroundMark x1="83496" y1="70996" x2="83496" y2="70996"/>
                        <a14:backgroundMark x1="56836" y1="95117" x2="56836" y2="9511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7" y="1866057"/>
            <a:ext cx="5865120" cy="5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5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55830" y="795135"/>
            <a:ext cx="34808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Sloth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18563-BA49-4F29-A928-845D1213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93164" l="7129" r="90430">
                        <a14:foregroundMark x1="8203" y1="66895" x2="10938" y2="64063"/>
                        <a14:foregroundMark x1="7129" y1="44531" x2="7129" y2="44531"/>
                        <a14:foregroundMark x1="32324" y1="7715" x2="40430" y2="11523"/>
                        <a14:foregroundMark x1="40430" y1="11523" x2="40820" y2="11523"/>
                        <a14:foregroundMark x1="46094" y1="6152" x2="49316" y2="9082"/>
                        <a14:foregroundMark x1="91406" y1="41309" x2="90527" y2="50879"/>
                        <a14:foregroundMark x1="90527" y1="50879" x2="80371" y2="60742"/>
                        <a14:foregroundMark x1="80371" y1="60742" x2="59668" y2="64063"/>
                        <a14:foregroundMark x1="59668" y1="64063" x2="59180" y2="64648"/>
                        <a14:foregroundMark x1="32715" y1="91797" x2="17090" y2="85449"/>
                        <a14:foregroundMark x1="17090" y1="85449" x2="17090" y2="85449"/>
                        <a14:foregroundMark x1="51855" y1="93164" x2="55078" y2="91797"/>
                        <a14:foregroundMark x1="26367" y1="93164" x2="26367" y2="9316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" y="1664604"/>
            <a:ext cx="5838887" cy="5838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D702FE-DB99-4E68-8C8B-2F85E3BB3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93164" l="7129" r="90430">
                        <a14:foregroundMark x1="8203" y1="66895" x2="10938" y2="64063"/>
                        <a14:foregroundMark x1="7129" y1="44531" x2="7129" y2="44531"/>
                        <a14:foregroundMark x1="32324" y1="7715" x2="40430" y2="11523"/>
                        <a14:foregroundMark x1="40430" y1="11523" x2="40820" y2="11523"/>
                        <a14:foregroundMark x1="46094" y1="6152" x2="49316" y2="9082"/>
                        <a14:foregroundMark x1="91406" y1="41309" x2="90527" y2="50879"/>
                        <a14:foregroundMark x1="90527" y1="50879" x2="80371" y2="60742"/>
                        <a14:foregroundMark x1="80371" y1="60742" x2="59668" y2="64063"/>
                        <a14:foregroundMark x1="59668" y1="64063" x2="59180" y2="64648"/>
                        <a14:foregroundMark x1="32715" y1="91797" x2="17090" y2="85449"/>
                        <a14:foregroundMark x1="17090" y1="85449" x2="17090" y2="85449"/>
                        <a14:foregroundMark x1="51855" y1="93164" x2="55078" y2="91797"/>
                        <a14:foregroundMark x1="26367" y1="93164" x2="26367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01" y="2187831"/>
            <a:ext cx="3756593" cy="37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8286" y="795135"/>
            <a:ext cx="395837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Vulture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AA2D2-CB1D-45AE-ACCA-6E27C30DE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1" b="97168" l="8594" r="89844">
                        <a14:foregroundMark x1="29883" y1="11230" x2="43164" y2="8887"/>
                        <a14:foregroundMark x1="45703" y1="21094" x2="38867" y2="31836"/>
                        <a14:foregroundMark x1="8984" y1="45898" x2="9277" y2="38770"/>
                        <a14:foregroundMark x1="8789" y1="39746" x2="9766" y2="37402"/>
                        <a14:foregroundMark x1="23047" y1="90039" x2="29102" y2="89355"/>
                        <a14:foregroundMark x1="29102" y1="89355" x2="29590" y2="89844"/>
                        <a14:foregroundMark x1="54102" y1="92188" x2="58008" y2="84473"/>
                        <a14:foregroundMark x1="59375" y1="97168" x2="60742" y2="92188"/>
                        <a14:foregroundMark x1="23438" y1="27344" x2="21191" y2="20996"/>
                        <a14:foregroundMark x1="21191" y1="20996" x2="21191" y2="20801"/>
                        <a14:foregroundMark x1="38184" y1="5371" x2="38184" y2="5371"/>
                        <a14:backgroundMark x1="25391" y1="90820" x2="25391" y2="90820"/>
                        <a14:backgroundMark x1="79395" y1="91797" x2="86523" y2="92969"/>
                        <a14:backgroundMark x1="74023" y1="94141" x2="69238" y2="94141"/>
                        <a14:backgroundMark x1="86328" y1="91895" x2="79980" y2="91797"/>
                        <a14:backgroundMark x1="79980" y1="91797" x2="79395" y2="91602"/>
                        <a14:backgroundMark x1="85547" y1="91699" x2="79004" y2="91309"/>
                        <a14:backgroundMark x1="79004" y1="91309" x2="78027" y2="91895"/>
                        <a14:backgroundMark x1="73730" y1="93066" x2="70313" y2="94336"/>
                        <a14:backgroundMark x1="73535" y1="92773" x2="71680" y2="94336"/>
                        <a14:backgroundMark x1="84766" y1="91504" x2="82813" y2="91504"/>
                        <a14:backgroundMark x1="84375" y1="91406" x2="83008" y2="91895"/>
                        <a14:backgroundMark x1="72754" y1="93164" x2="69531" y2="94141"/>
                        <a14:backgroundMark x1="46875" y1="40332" x2="46875" y2="40332"/>
                        <a14:backgroundMark x1="43359" y1="93359" x2="41113" y2="93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6955" y="1112145"/>
            <a:ext cx="2876599" cy="28765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8B187E-8D81-4AD2-AEEA-0FDB6EE0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797" l="9961" r="89844">
                        <a14:foregroundMark x1="59375" y1="10645" x2="49902" y2="7715"/>
                        <a14:foregroundMark x1="42578" y1="91797" x2="45898" y2="88379"/>
                        <a14:backgroundMark x1="33691" y1="13965" x2="33691" y2="13965"/>
                        <a14:backgroundMark x1="33691" y1="13867" x2="31250" y2="12500"/>
                        <a14:backgroundMark x1="32715" y1="13574" x2="33984" y2="13965"/>
                        <a14:backgroundMark x1="33398" y1="14063" x2="33398" y2="13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5603" y="2072796"/>
            <a:ext cx="4328004" cy="432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16369-DD85-4581-A829-14867B8CD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797" l="9961" r="89844">
                        <a14:foregroundMark x1="59375" y1="10645" x2="49902" y2="7715"/>
                        <a14:foregroundMark x1="42578" y1="91797" x2="45898" y2="88379"/>
                        <a14:backgroundMark x1="33691" y1="13965" x2="33691" y2="13965"/>
                        <a14:backgroundMark x1="33691" y1="13867" x2="31250" y2="12500"/>
                        <a14:backgroundMark x1="32715" y1="13574" x2="33984" y2="13965"/>
                        <a14:backgroundMark x1="33398" y1="14063" x2="33398" y2="1386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02180" y="981115"/>
            <a:ext cx="7221842" cy="72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2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795135"/>
            <a:ext cx="505244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Crocodile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15142-2667-4DAF-AC36-255FFF47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2412" y="795135"/>
            <a:ext cx="1738939" cy="173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E82D2-1A9A-4498-AC03-F72FCB504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90430" l="7227" r="97168">
                        <a14:foregroundMark x1="9961" y1="42090" x2="7324" y2="32813"/>
                        <a14:foregroundMark x1="35059" y1="10840" x2="38379" y2="11035"/>
                        <a14:foregroundMark x1="36426" y1="10059" x2="36426" y2="10059"/>
                        <a14:foregroundMark x1="35254" y1="16016" x2="39063" y2="22754"/>
                        <a14:foregroundMark x1="55078" y1="9863" x2="55469" y2="14063"/>
                        <a14:foregroundMark x1="54297" y1="15820" x2="57617" y2="22949"/>
                        <a14:foregroundMark x1="63184" y1="37598" x2="30762" y2="50293"/>
                        <a14:foregroundMark x1="30762" y1="50293" x2="23242" y2="51074"/>
                        <a14:foregroundMark x1="33496" y1="57129" x2="44141" y2="81543"/>
                        <a14:foregroundMark x1="44141" y1="81543" x2="45703" y2="82715"/>
                        <a14:foregroundMark x1="48340" y1="90430" x2="49512" y2="87207"/>
                        <a14:foregroundMark x1="92676" y1="43359" x2="91016" y2="60547"/>
                        <a14:foregroundMark x1="97168" y1="45898" x2="94629" y2="45898"/>
                        <a14:foregroundMark x1="84766" y1="81348" x2="92480" y2="70801"/>
                        <a14:foregroundMark x1="30273" y1="27539" x2="35938" y2="15820"/>
                        <a14:foregroundMark x1="35938" y1="15820" x2="42676" y2="16895"/>
                        <a14:foregroundMark x1="42676" y1="16895" x2="39453" y2="250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7226" y="1948643"/>
            <a:ext cx="3507700" cy="350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5A869-D7E4-40FF-AAC4-A6845CC38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90430" l="7227" r="97168">
                        <a14:foregroundMark x1="9961" y1="42090" x2="7324" y2="32813"/>
                        <a14:foregroundMark x1="35059" y1="10840" x2="38379" y2="11035"/>
                        <a14:foregroundMark x1="36426" y1="10059" x2="36426" y2="10059"/>
                        <a14:foregroundMark x1="35254" y1="16016" x2="39063" y2="22754"/>
                        <a14:foregroundMark x1="55078" y1="9863" x2="55469" y2="14063"/>
                        <a14:foregroundMark x1="54297" y1="15820" x2="57617" y2="22949"/>
                        <a14:foregroundMark x1="63184" y1="37598" x2="30762" y2="50293"/>
                        <a14:foregroundMark x1="30762" y1="50293" x2="23242" y2="51074"/>
                        <a14:foregroundMark x1="33496" y1="57129" x2="44141" y2="81543"/>
                        <a14:foregroundMark x1="44141" y1="81543" x2="45703" y2="82715"/>
                        <a14:foregroundMark x1="48340" y1="90430" x2="49512" y2="87207"/>
                        <a14:foregroundMark x1="92676" y1="43359" x2="91016" y2="60547"/>
                        <a14:foregroundMark x1="97168" y1="45898" x2="94629" y2="45898"/>
                        <a14:foregroundMark x1="84766" y1="81348" x2="92480" y2="70801"/>
                        <a14:foregroundMark x1="30273" y1="27539" x2="35938" y2="15820"/>
                        <a14:foregroundMark x1="35938" y1="15820" x2="42676" y2="16895"/>
                        <a14:foregroundMark x1="42676" y1="16895" x2="39453" y2="2509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2" y="1429155"/>
            <a:ext cx="6343245" cy="634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809220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Kangaroo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F5EC6-AF63-464F-B839-D31265639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1016" l="8984" r="91602">
                        <a14:foregroundMark x1="27344" y1="32031" x2="27344" y2="32031"/>
                        <a14:foregroundMark x1="45313" y1="30469" x2="45313" y2="30469"/>
                        <a14:foregroundMark x1="65527" y1="6543" x2="65527" y2="6543"/>
                        <a14:foregroundMark x1="15039" y1="7324" x2="15039" y2="7324"/>
                        <a14:foregroundMark x1="36621" y1="11230" x2="36621" y2="11230"/>
                        <a14:foregroundMark x1="51270" y1="91016" x2="51270" y2="91016"/>
                        <a14:foregroundMark x1="91602" y1="89453" x2="91602" y2="89453"/>
                        <a14:foregroundMark x1="8984" y1="89844" x2="8984" y2="89844"/>
                        <a14:foregroundMark x1="13672" y1="6543" x2="13672" y2="6543"/>
                        <a14:foregroundMark x1="59961" y1="6543" x2="59961" y2="6543"/>
                        <a14:backgroundMark x1="37012" y1="13867" x2="37012" y2="13867"/>
                        <a14:backgroundMark x1="36426" y1="11035" x2="36426" y2="11035"/>
                        <a14:backgroundMark x1="36816" y1="11426" x2="36816" y2="11426"/>
                        <a14:backgroundMark x1="36621" y1="11914" x2="36621" y2="9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76" y="2087380"/>
            <a:ext cx="3861822" cy="3861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09020-58C1-43F7-AA5E-6202AAFA2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1016" l="8984" r="91602">
                        <a14:foregroundMark x1="27344" y1="32031" x2="27344" y2="32031"/>
                        <a14:foregroundMark x1="45313" y1="30469" x2="45313" y2="30469"/>
                        <a14:foregroundMark x1="65527" y1="6543" x2="65527" y2="6543"/>
                        <a14:foregroundMark x1="15039" y1="7324" x2="15039" y2="7324"/>
                        <a14:foregroundMark x1="36621" y1="11230" x2="36621" y2="11230"/>
                        <a14:foregroundMark x1="51270" y1="91016" x2="51270" y2="91016"/>
                        <a14:foregroundMark x1="91602" y1="89453" x2="91602" y2="89453"/>
                        <a14:foregroundMark x1="8984" y1="89844" x2="8984" y2="89844"/>
                        <a14:foregroundMark x1="13672" y1="6543" x2="13672" y2="6543"/>
                        <a14:foregroundMark x1="59961" y1="6543" x2="59961" y2="6543"/>
                        <a14:backgroundMark x1="37012" y1="13867" x2="37012" y2="13867"/>
                        <a14:backgroundMark x1="36426" y1="11035" x2="36426" y2="11035"/>
                        <a14:backgroundMark x1="36816" y1="11426" x2="36816" y2="11426"/>
                        <a14:backgroundMark x1="36621" y1="11914" x2="36621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2" y="1632287"/>
            <a:ext cx="6077547" cy="60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504" y="795135"/>
            <a:ext cx="34511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Hyena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DF88C-A67D-4BEB-9E37-F5C6FE6F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801" l="8203" r="93262">
                        <a14:foregroundMark x1="23633" y1="92969" x2="17871" y2="90820"/>
                        <a14:foregroundMark x1="49512" y1="94727" x2="36816" y2="95898"/>
                        <a14:foregroundMark x1="90234" y1="67090" x2="92285" y2="69629"/>
                        <a14:foregroundMark x1="93457" y1="77930" x2="93457" y2="77930"/>
                        <a14:foregroundMark x1="52051" y1="6543" x2="52051" y2="6543"/>
                        <a14:foregroundMark x1="33691" y1="5371" x2="33691" y2="5371"/>
                        <a14:foregroundMark x1="8398" y1="19141" x2="8398" y2="19141"/>
                        <a14:foregroundMark x1="53906" y1="5176" x2="53906" y2="5176"/>
                        <a14:foregroundMark x1="26563" y1="13477" x2="26563" y2="13477"/>
                        <a14:foregroundMark x1="8984" y1="22852" x2="8789" y2="17090"/>
                        <a14:foregroundMark x1="8203" y1="20801" x2="8594" y2="17480"/>
                        <a14:foregroundMark x1="8594" y1="21875" x2="8984" y2="15820"/>
                        <a14:foregroundMark x1="8301" y1="21582" x2="8301" y2="19922"/>
                        <a14:foregroundMark x1="8203" y1="20605" x2="9180" y2="22461"/>
                        <a14:backgroundMark x1="80371" y1="55566" x2="80371" y2="55469"/>
                        <a14:backgroundMark x1="54590" y1="37109" x2="54590" y2="37109"/>
                        <a14:backgroundMark x1="54492" y1="97363" x2="62598" y2="9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04" y="2534073"/>
            <a:ext cx="3653578" cy="3653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1BD5D-C9DC-4E28-BAAC-DDA85A7D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801" l="8203" r="93262">
                        <a14:foregroundMark x1="23633" y1="92969" x2="17871" y2="90820"/>
                        <a14:foregroundMark x1="49512" y1="94727" x2="36816" y2="95898"/>
                        <a14:foregroundMark x1="90234" y1="67090" x2="92285" y2="69629"/>
                        <a14:foregroundMark x1="93457" y1="77930" x2="93457" y2="77930"/>
                        <a14:foregroundMark x1="52051" y1="6543" x2="52051" y2="6543"/>
                        <a14:foregroundMark x1="33691" y1="5371" x2="33691" y2="5371"/>
                        <a14:foregroundMark x1="8398" y1="19141" x2="8398" y2="19141"/>
                        <a14:foregroundMark x1="53906" y1="5176" x2="53906" y2="5176"/>
                        <a14:foregroundMark x1="26563" y1="13477" x2="26563" y2="13477"/>
                        <a14:foregroundMark x1="8984" y1="22852" x2="8789" y2="17090"/>
                        <a14:foregroundMark x1="8203" y1="20801" x2="8594" y2="17480"/>
                        <a14:foregroundMark x1="8594" y1="21875" x2="8984" y2="15820"/>
                        <a14:foregroundMark x1="8301" y1="21582" x2="8301" y2="19922"/>
                        <a14:foregroundMark x1="8203" y1="20605" x2="9180" y2="22461"/>
                        <a14:backgroundMark x1="80371" y1="55566" x2="80371" y2="55469"/>
                        <a14:backgroundMark x1="54590" y1="37109" x2="54590" y2="37109"/>
                        <a14:backgroundMark x1="54492" y1="97363" x2="62598" y2="9404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1" y="1175909"/>
            <a:ext cx="6596491" cy="65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504" y="795135"/>
            <a:ext cx="34511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Fox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6C7A3-149B-4343-8398-ECC65EF5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" b="89844" l="9961" r="89844">
                        <a14:foregroundMark x1="29395" y1="39941" x2="40234" y2="32715"/>
                        <a14:foregroundMark x1="40234" y1="33984" x2="57422" y2="37500"/>
                        <a14:foregroundMark x1="20215" y1="8398" x2="26367" y2="12891"/>
                        <a14:foregroundMark x1="26367" y1="12891" x2="26367" y2="12891"/>
                        <a14:foregroundMark x1="63574" y1="8594" x2="63867" y2="8594"/>
                        <a14:foregroundMark x1="89648" y1="59961" x2="89648" y2="60156"/>
                        <a14:foregroundMark x1="90039" y1="60156" x2="90039" y2="60156"/>
                        <a14:foregroundMark x1="39453" y1="8301" x2="39453" y2="8301"/>
                        <a14:foregroundMark x1="38574" y1="8594" x2="39941" y2="8594"/>
                        <a14:foregroundMark x1="40430" y1="8691" x2="38574" y2="8398"/>
                        <a14:foregroundMark x1="66113" y1="7715" x2="65723" y2="7422"/>
                        <a14:foregroundMark x1="65853" y1="7943" x2="64746" y2="7422"/>
                        <a14:foregroundMark x1="66406" y1="8203" x2="65926" y2="7977"/>
                        <a14:foregroundMark x1="64746" y1="7715" x2="64160" y2="7617"/>
                        <a14:foregroundMark x1="66406" y1="8008" x2="65625" y2="7324"/>
                        <a14:foregroundMark x1="89844" y1="52441" x2="89844" y2="52441"/>
                        <a14:backgroundMark x1="65625" y1="7227" x2="65625" y2="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10" y="2104572"/>
            <a:ext cx="4209143" cy="4209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51D02B-0F61-459B-89A6-A6A2763A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" b="89844" l="9961" r="89844">
                        <a14:foregroundMark x1="29395" y1="39941" x2="40234" y2="32715"/>
                        <a14:foregroundMark x1="40234" y1="33984" x2="57422" y2="37500"/>
                        <a14:foregroundMark x1="20215" y1="8398" x2="26367" y2="12891"/>
                        <a14:foregroundMark x1="26367" y1="12891" x2="26367" y2="12891"/>
                        <a14:foregroundMark x1="63574" y1="8594" x2="63867" y2="8594"/>
                        <a14:foregroundMark x1="89648" y1="59961" x2="89648" y2="60156"/>
                        <a14:foregroundMark x1="90039" y1="60156" x2="90039" y2="60156"/>
                        <a14:foregroundMark x1="39453" y1="8301" x2="39453" y2="8301"/>
                        <a14:foregroundMark x1="38574" y1="8594" x2="39941" y2="8594"/>
                        <a14:foregroundMark x1="40430" y1="8691" x2="38574" y2="8398"/>
                        <a14:foregroundMark x1="66113" y1="7715" x2="65723" y2="7422"/>
                        <a14:foregroundMark x1="65853" y1="7943" x2="64746" y2="7422"/>
                        <a14:foregroundMark x1="66406" y1="8203" x2="65926" y2="7977"/>
                        <a14:foregroundMark x1="64746" y1="7715" x2="64160" y2="7617"/>
                        <a14:foregroundMark x1="66406" y1="8008" x2="65625" y2="7324"/>
                        <a14:foregroundMark x1="89844" y1="52441" x2="89844" y2="52441"/>
                        <a14:backgroundMark x1="65625" y1="7227" x2="65625" y2="703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632" y="998335"/>
            <a:ext cx="7534737" cy="75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4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Giraffe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27F16-2AC2-4329-BD6E-7F4DEAAA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3600" y="2233534"/>
            <a:ext cx="41148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94550-61E4-4BA2-AED7-6D3BA0AFE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4066"/>
            <a:ext cx="6385262" cy="6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Monkey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F03A8-909F-4AE7-807B-9B20998F8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941" l="9961" r="89941">
                        <a14:foregroundMark x1="45508" y1="10352" x2="42773" y2="10156"/>
                        <a14:foregroundMark x1="40625" y1="10547" x2="46094" y2="10156"/>
                        <a14:foregroundMark x1="46094" y1="10156" x2="40430" y2="10254"/>
                        <a14:foregroundMark x1="43555" y1="9766" x2="44727" y2="10156"/>
                        <a14:backgroundMark x1="36816" y1="89258" x2="36035" y2="82324"/>
                        <a14:backgroundMark x1="27930" y1="63281" x2="30664" y2="57520"/>
                        <a14:backgroundMark x1="30664" y1="57520" x2="31152" y2="57129"/>
                        <a14:backgroundMark x1="34277" y1="57129" x2="21191" y2="58984"/>
                        <a14:backgroundMark x1="21191" y1="58984" x2="20996" y2="58398"/>
                        <a14:backgroundMark x1="25781" y1="68066" x2="26758" y2="66113"/>
                        <a14:backgroundMark x1="33496" y1="86230" x2="51465" y2="87012"/>
                        <a14:backgroundMark x1="36426" y1="74805" x2="35254" y2="79102"/>
                        <a14:backgroundMark x1="34473" y1="76758" x2="37402" y2="73047"/>
                        <a14:backgroundMark x1="37988" y1="72559" x2="37988" y2="72559"/>
                        <a14:backgroundMark x1="37988" y1="71777" x2="37988" y2="71777"/>
                        <a14:backgroundMark x1="38867" y1="73242" x2="38867" y2="73242"/>
                        <a14:backgroundMark x1="69727" y1="58008" x2="62598" y2="49902"/>
                        <a14:backgroundMark x1="62402" y1="49902" x2="67383" y2="57031"/>
                        <a14:backgroundMark x1="67383" y1="57031" x2="68848" y2="57813"/>
                        <a14:backgroundMark x1="62207" y1="46094" x2="63379" y2="43750"/>
                        <a14:backgroundMark x1="79199" y1="33398" x2="76172" y2="33594"/>
                        <a14:backgroundMark x1="77441" y1="29297" x2="77441" y2="26660"/>
                        <a14:backgroundMark x1="76563" y1="26660" x2="76758" y2="30273"/>
                        <a14:backgroundMark x1="74609" y1="43555" x2="74609" y2="43555"/>
                        <a14:backgroundMark x1="74414" y1="43555" x2="74414" y2="43555"/>
                        <a14:backgroundMark x1="72266" y1="44141" x2="72266" y2="44141"/>
                        <a14:backgroundMark x1="76758" y1="43555" x2="76758" y2="43555"/>
                        <a14:backgroundMark x1="71484" y1="45801" x2="71484" y2="45801"/>
                        <a14:backgroundMark x1="71387" y1="46484" x2="71387" y2="46582"/>
                        <a14:backgroundMark x1="71387" y1="46875" x2="71387" y2="46875"/>
                        <a14:backgroundMark x1="71973" y1="69434" x2="75000" y2="82129"/>
                        <a14:backgroundMark x1="72559" y1="83105" x2="82129" y2="80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94" y="1947214"/>
            <a:ext cx="4845472" cy="4845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FF8D5-82B9-44FC-ABB3-94A875979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941" l="9961" r="89941">
                        <a14:foregroundMark x1="45508" y1="10352" x2="42773" y2="10156"/>
                        <a14:foregroundMark x1="40625" y1="10547" x2="46094" y2="10156"/>
                        <a14:foregroundMark x1="46094" y1="10156" x2="40430" y2="10254"/>
                        <a14:foregroundMark x1="43555" y1="9766" x2="44727" y2="10156"/>
                        <a14:backgroundMark x1="36816" y1="89258" x2="36035" y2="82324"/>
                        <a14:backgroundMark x1="27930" y1="63281" x2="30664" y2="57520"/>
                        <a14:backgroundMark x1="30664" y1="57520" x2="31152" y2="57129"/>
                        <a14:backgroundMark x1="34277" y1="57129" x2="21191" y2="58984"/>
                        <a14:backgroundMark x1="21191" y1="58984" x2="20996" y2="58398"/>
                        <a14:backgroundMark x1="25781" y1="68066" x2="26758" y2="66113"/>
                        <a14:backgroundMark x1="33496" y1="86230" x2="51465" y2="87012"/>
                        <a14:backgroundMark x1="36426" y1="74805" x2="35254" y2="79102"/>
                        <a14:backgroundMark x1="34473" y1="76758" x2="37402" y2="73047"/>
                        <a14:backgroundMark x1="37988" y1="72559" x2="37988" y2="72559"/>
                        <a14:backgroundMark x1="37988" y1="71777" x2="37988" y2="71777"/>
                        <a14:backgroundMark x1="38867" y1="73242" x2="38867" y2="73242"/>
                        <a14:backgroundMark x1="69727" y1="58008" x2="62598" y2="49902"/>
                        <a14:backgroundMark x1="62402" y1="49902" x2="67383" y2="57031"/>
                        <a14:backgroundMark x1="67383" y1="57031" x2="68848" y2="57813"/>
                        <a14:backgroundMark x1="62207" y1="46094" x2="63379" y2="43750"/>
                        <a14:backgroundMark x1="79199" y1="33398" x2="76172" y2="33594"/>
                        <a14:backgroundMark x1="77441" y1="29297" x2="77441" y2="26660"/>
                        <a14:backgroundMark x1="76563" y1="26660" x2="76758" y2="30273"/>
                        <a14:backgroundMark x1="74609" y1="43555" x2="74609" y2="43555"/>
                        <a14:backgroundMark x1="74414" y1="43555" x2="74414" y2="43555"/>
                        <a14:backgroundMark x1="72266" y1="44141" x2="72266" y2="44141"/>
                        <a14:backgroundMark x1="76758" y1="43555" x2="76758" y2="43555"/>
                        <a14:backgroundMark x1="71484" y1="45801" x2="71484" y2="45801"/>
                        <a14:backgroundMark x1="71387" y1="46484" x2="71387" y2="46582"/>
                        <a14:backgroundMark x1="71387" y1="46875" x2="71387" y2="46875"/>
                        <a14:backgroundMark x1="71973" y1="69434" x2="75000" y2="82129"/>
                        <a14:backgroundMark x1="72559" y1="83105" x2="82129" y2="80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192" y="1218351"/>
            <a:ext cx="7083820" cy="70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Koala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62571-11C9-4DCC-938E-F1359FDDC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71" y="1321656"/>
            <a:ext cx="6175751" cy="617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EEB0D-C543-44DA-8957-5C887624C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899" y="274993"/>
            <a:ext cx="8731035" cy="87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Gorilla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26F81-49C2-477A-954C-60FD36E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50293" y1="9863" x2="50293" y2="9863"/>
                        <a14:backgroundMark x1="79785" y1="87598" x2="79785" y2="87598"/>
                        <a14:backgroundMark x1="77637" y1="87598" x2="82324" y2="87793"/>
                        <a14:backgroundMark x1="76563" y1="87988" x2="76563" y2="87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72" y="1985835"/>
            <a:ext cx="4991430" cy="4991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7E3E4-873C-4CA3-8D65-556166806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50293" y1="9863" x2="50293" y2="9863"/>
                        <a14:backgroundMark x1="79785" y1="87598" x2="79785" y2="87598"/>
                        <a14:backgroundMark x1="77637" y1="87598" x2="82324" y2="87793"/>
                        <a14:backgroundMark x1="76563" y1="87988" x2="76563" y2="879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17" y="795135"/>
            <a:ext cx="7629994" cy="762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Wild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Wolf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2CB54-0253-4F24-8A83-29F18847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895" l="5273" r="94141">
                        <a14:foregroundMark x1="9180" y1="20215" x2="9180" y2="20215"/>
                        <a14:foregroundMark x1="32910" y1="65332" x2="32910" y2="65332"/>
                        <a14:foregroundMark x1="14258" y1="44141" x2="14258" y2="44141"/>
                        <a14:foregroundMark x1="8594" y1="44922" x2="39453" y2="49707"/>
                        <a14:foregroundMark x1="39453" y1="49707" x2="54102" y2="48242"/>
                        <a14:foregroundMark x1="15332" y1="8691" x2="15332" y2="8691"/>
                        <a14:foregroundMark x1="8008" y1="25879" x2="8008" y2="25879"/>
                        <a14:foregroundMark x1="57422" y1="7910" x2="57422" y2="7910"/>
                        <a14:foregroundMark x1="79004" y1="21191" x2="80176" y2="29395"/>
                        <a14:foregroundMark x1="80176" y1="29395" x2="90625" y2="50879"/>
                        <a14:foregroundMark x1="63965" y1="91602" x2="69922" y2="88477"/>
                        <a14:foregroundMark x1="69922" y1="88477" x2="70117" y2="88086"/>
                        <a14:foregroundMark x1="39648" y1="91992" x2="39648" y2="91992"/>
                        <a14:foregroundMark x1="27734" y1="91797" x2="27734" y2="91797"/>
                        <a14:foregroundMark x1="6348" y1="44141" x2="6348" y2="44141"/>
                        <a14:foregroundMark x1="5371" y1="37988" x2="5371" y2="37988"/>
                        <a14:foregroundMark x1="14941" y1="7910" x2="14941" y2="7910"/>
                        <a14:foregroundMark x1="94141" y1="45996" x2="94141" y2="45996"/>
                        <a14:backgroundMark x1="37598" y1="83301" x2="37793" y2="81738"/>
                        <a14:backgroundMark x1="51074" y1="83496" x2="50879" y2="82129"/>
                        <a14:backgroundMark x1="58984" y1="76953" x2="58984" y2="76953"/>
                        <a14:backgroundMark x1="21582" y1="77148" x2="14063" y2="67480"/>
                        <a14:backgroundMark x1="14063" y1="67480" x2="13867" y2="67480"/>
                        <a14:backgroundMark x1="55762" y1="56738" x2="61816" y2="49805"/>
                        <a14:backgroundMark x1="83203" y1="82031" x2="73926" y2="73047"/>
                        <a14:backgroundMark x1="62402" y1="83984" x2="62012" y2="82031"/>
                        <a14:backgroundMark x1="59180" y1="77148" x2="59180" y2="77148"/>
                        <a14:backgroundMark x1="58594" y1="76563" x2="58594" y2="76563"/>
                        <a14:backgroundMark x1="82813" y1="64844" x2="82813" y2="64844"/>
                        <a14:backgroundMark x1="49902" y1="60156" x2="49902" y2="60156"/>
                        <a14:backgroundMark x1="46484" y1="57129" x2="46484" y2="57129"/>
                        <a14:backgroundMark x1="49512" y1="60449" x2="49512" y2="60449"/>
                        <a14:backgroundMark x1="60352" y1="77734" x2="60352" y2="777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72" y="1429155"/>
            <a:ext cx="6280487" cy="6280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EACC1-574D-4986-9F98-1647F8EA4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895" l="5273" r="94141">
                        <a14:foregroundMark x1="9180" y1="20215" x2="9180" y2="20215"/>
                        <a14:foregroundMark x1="32910" y1="65332" x2="32910" y2="65332"/>
                        <a14:foregroundMark x1="14258" y1="44141" x2="14258" y2="44141"/>
                        <a14:foregroundMark x1="8594" y1="44922" x2="39453" y2="49707"/>
                        <a14:foregroundMark x1="39453" y1="49707" x2="54102" y2="48242"/>
                        <a14:foregroundMark x1="15332" y1="8691" x2="15332" y2="8691"/>
                        <a14:foregroundMark x1="8008" y1="25879" x2="8008" y2="25879"/>
                        <a14:foregroundMark x1="57422" y1="7910" x2="57422" y2="7910"/>
                        <a14:foregroundMark x1="79004" y1="21191" x2="80176" y2="29395"/>
                        <a14:foregroundMark x1="80176" y1="29395" x2="90625" y2="50879"/>
                        <a14:foregroundMark x1="63965" y1="91602" x2="69922" y2="88477"/>
                        <a14:foregroundMark x1="69922" y1="88477" x2="70117" y2="88086"/>
                        <a14:foregroundMark x1="39648" y1="91992" x2="39648" y2="91992"/>
                        <a14:foregroundMark x1="27734" y1="91797" x2="27734" y2="91797"/>
                        <a14:foregroundMark x1="6348" y1="44141" x2="6348" y2="44141"/>
                        <a14:foregroundMark x1="5371" y1="37988" x2="5371" y2="37988"/>
                        <a14:foregroundMark x1="14941" y1="7910" x2="14941" y2="7910"/>
                        <a14:foregroundMark x1="94141" y1="45996" x2="94141" y2="45996"/>
                        <a14:backgroundMark x1="37598" y1="83301" x2="37793" y2="81738"/>
                        <a14:backgroundMark x1="51074" y1="83496" x2="50879" y2="82129"/>
                        <a14:backgroundMark x1="58984" y1="76953" x2="58984" y2="76953"/>
                        <a14:backgroundMark x1="21582" y1="77148" x2="14063" y2="67480"/>
                        <a14:backgroundMark x1="14063" y1="67480" x2="13867" y2="67480"/>
                        <a14:backgroundMark x1="55762" y1="56738" x2="61816" y2="49805"/>
                        <a14:backgroundMark x1="83203" y1="82031" x2="73926" y2="73047"/>
                        <a14:backgroundMark x1="62402" y1="83984" x2="62012" y2="82031"/>
                        <a14:backgroundMark x1="59180" y1="77148" x2="59180" y2="77148"/>
                        <a14:backgroundMark x1="58594" y1="76563" x2="58594" y2="76563"/>
                        <a14:backgroundMark x1="82813" y1="64844" x2="82813" y2="64844"/>
                        <a14:backgroundMark x1="49902" y1="60156" x2="49902" y2="60156"/>
                        <a14:backgroundMark x1="46484" y1="57129" x2="46484" y2="57129"/>
                        <a14:backgroundMark x1="49512" y1="60449" x2="49512" y2="60449"/>
                        <a14:backgroundMark x1="60352" y1="77734" x2="60352" y2="77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15" y="2306845"/>
            <a:ext cx="3606041" cy="36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57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</TotalTime>
  <Words>98</Words>
  <Application>Microsoft Office PowerPoint</Application>
  <PresentationFormat>Custom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127</cp:revision>
  <dcterms:created xsi:type="dcterms:W3CDTF">2025-02-12T09:43:58Z</dcterms:created>
  <dcterms:modified xsi:type="dcterms:W3CDTF">2025-05-01T15:24:22Z</dcterms:modified>
</cp:coreProperties>
</file>